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522" r:id="rId6"/>
    <p:sldId id="524" r:id="rId7"/>
    <p:sldId id="597" r:id="rId8"/>
    <p:sldId id="599" r:id="rId9"/>
    <p:sldId id="625" r:id="rId10"/>
    <p:sldId id="616" r:id="rId11"/>
    <p:sldId id="617" r:id="rId12"/>
    <p:sldId id="618" r:id="rId13"/>
    <p:sldId id="619" r:id="rId14"/>
    <p:sldId id="620" r:id="rId15"/>
    <p:sldId id="621" r:id="rId16"/>
    <p:sldId id="622" r:id="rId17"/>
    <p:sldId id="623" r:id="rId18"/>
    <p:sldId id="603" r:id="rId19"/>
    <p:sldId id="607" r:id="rId20"/>
    <p:sldId id="606" r:id="rId21"/>
    <p:sldId id="604" r:id="rId22"/>
    <p:sldId id="591" r:id="rId23"/>
    <p:sldId id="592" r:id="rId24"/>
    <p:sldId id="629" r:id="rId25"/>
    <p:sldId id="628" r:id="rId26"/>
    <p:sldId id="630" r:id="rId27"/>
    <p:sldId id="593" r:id="rId28"/>
    <p:sldId id="566" r:id="rId29"/>
    <p:sldId id="567" r:id="rId30"/>
    <p:sldId id="571" r:id="rId31"/>
    <p:sldId id="572" r:id="rId32"/>
    <p:sldId id="573" r:id="rId33"/>
    <p:sldId id="5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24/11/2025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92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922655"/>
            <a:ext cx="9443085" cy="548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960" y="2453005"/>
            <a:ext cx="206692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3561715"/>
            <a:ext cx="27336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85" y="2150745"/>
            <a:ext cx="23907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2150745"/>
            <a:ext cx="236220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385" y="3129280"/>
            <a:ext cx="234315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817495"/>
            <a:ext cx="13811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" y="3636010"/>
            <a:ext cx="2333625" cy="704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990" y="3738245"/>
            <a:ext cx="2324100" cy="619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535" y="4340860"/>
            <a:ext cx="236220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100" y="3288030"/>
            <a:ext cx="1152525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845" y="5434330"/>
            <a:ext cx="2646045" cy="71501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8603615" y="4204970"/>
            <a:ext cx="299085" cy="1215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255" y="3740785"/>
            <a:ext cx="1986915" cy="5429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0008870" y="4523105"/>
            <a:ext cx="636905" cy="328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5775" y="4599940"/>
            <a:ext cx="1748155" cy="46545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9892665" y="4831715"/>
            <a:ext cx="914400" cy="914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7065" y="5746115"/>
            <a:ext cx="1323975" cy="647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380" y="716280"/>
            <a:ext cx="1036320" cy="3159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1520" y="1801495"/>
            <a:ext cx="2381250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904240"/>
            <a:ext cx="77628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20" y="1015365"/>
            <a:ext cx="1752600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445" y="2491105"/>
            <a:ext cx="1781175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995" y="3588385"/>
            <a:ext cx="21526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05" y="1653540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75" y="454660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91665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085" y="1739265"/>
            <a:ext cx="144780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1505" y="2344420"/>
            <a:ext cx="1104900" cy="1933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025" y="253492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9730" y="1772285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85" y="423100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1870075"/>
            <a:ext cx="142875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3342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9725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1031875"/>
            <a:ext cx="9354820" cy="54305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3965" y="3433445"/>
            <a:ext cx="472440" cy="40513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44540" y="1552575"/>
            <a:ext cx="415290" cy="4241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76315" y="5748020"/>
            <a:ext cx="55943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655060" y="2092325"/>
            <a:ext cx="47307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74405" y="4638675"/>
            <a:ext cx="636905" cy="5308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42890" y="2642235"/>
            <a:ext cx="434340" cy="453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864870"/>
            <a:ext cx="4606925" cy="382524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44195" y="4690110"/>
            <a:ext cx="4606925" cy="2508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4940935"/>
            <a:ext cx="4622800" cy="1516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952500"/>
            <a:ext cx="1752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0" y="952500"/>
            <a:ext cx="1743075" cy="51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95" y="1871345"/>
            <a:ext cx="2181225" cy="1038225"/>
          </a:xfrm>
          <a:prstGeom prst="rect">
            <a:avLst/>
          </a:prstGeom>
        </p:spPr>
      </p:pic>
      <p:graphicFrame>
        <p:nvGraphicFramePr>
          <p:cNvPr id="9" name="Table 8"/>
          <p:cNvGraphicFramePr/>
          <p:nvPr>
            <p:custDataLst>
              <p:tags r:id="rId6"/>
            </p:custDataLst>
          </p:nvPr>
        </p:nvGraphicFramePr>
        <p:xfrm>
          <a:off x="5810250" y="3828415"/>
          <a:ext cx="53035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  <a:gridCol w="17678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cell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automatic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manual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2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39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NOT DATA</a:t>
                      </a:r>
                      <a:endParaRPr lang="en-US" altLang="en-GB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85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96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370" y="952500"/>
            <a:ext cx="9566275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29310"/>
            <a:ext cx="4676775" cy="548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1909445"/>
            <a:ext cx="2571750" cy="3038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65" y="1773555"/>
            <a:ext cx="234315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95" y="1836420"/>
            <a:ext cx="233362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465" y="2383155"/>
            <a:ext cx="13716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010" y="3013710"/>
            <a:ext cx="1485900" cy="415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0" y="3500120"/>
            <a:ext cx="234315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109595"/>
            <a:ext cx="1371600" cy="638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2305" y="4290695"/>
            <a:ext cx="2333625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1319530"/>
            <a:ext cx="24765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95" y="2563495"/>
            <a:ext cx="3343275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045845"/>
            <a:ext cx="1200150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1523365"/>
            <a:ext cx="1390650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43885"/>
            <a:ext cx="240982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5745" y="2237105"/>
            <a:ext cx="23622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910" y="2681605"/>
            <a:ext cx="236220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335" y="1934845"/>
            <a:ext cx="2371725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910" y="3418840"/>
            <a:ext cx="234315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10" y="1319530"/>
            <a:ext cx="2333625" cy="6000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740775" y="1967230"/>
            <a:ext cx="154305" cy="713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2152015"/>
            <a:ext cx="23622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2610" y="2818765"/>
            <a:ext cx="23336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4190365"/>
            <a:ext cx="2400300" cy="6572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27290" y="3780155"/>
            <a:ext cx="1311910" cy="16402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510" y="5420360"/>
            <a:ext cx="13525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864235"/>
            <a:ext cx="781050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95" y="1047750"/>
            <a:ext cx="1771650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510790"/>
            <a:ext cx="18097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660" y="3681730"/>
            <a:ext cx="1819275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TABLE_ENDDRAG_ORIGIN_RECT" val="417*140"/>
  <p:tag name="TABLE_ENDDRAG_RECT" val="398*234*417*140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1889</Words>
  <Application>WPS Presentation</Application>
  <PresentationFormat>Panorámica</PresentationFormat>
  <Paragraphs>128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scan_40A_UAS-TMEM-HA_CB_0h_1_051222 </vt:lpstr>
      <vt:lpstr>Airy scan_40A_UAS-TMEM-HA_CB_0h_1_051222 </vt:lpstr>
      <vt:lpstr>Airy scan_40A_UAS-TMEM-HA_CB_0h_1_051222 </vt:lpstr>
      <vt:lpstr>Airy scan_40A_UAS-TMEM-HA_CB_0h_1_051222</vt:lpstr>
      <vt:lpstr>Airy scan_40A_UAS-TMEM-HA_CB_0h_1_051222</vt:lpstr>
      <vt:lpstr>Airy scan_40A_UAS-TMEM-HA_CB_0h_1_051222</vt:lpstr>
      <vt:lpstr>Airy scan_40A_UAS-TMEM-HA_CB_0h_1_051222</vt:lpstr>
      <vt:lpstr>Airy scan_40A_UAS-TMEM-HA_CB_0h_1_051222</vt:lpstr>
      <vt:lpstr>Airy scan_40A_UAS-TMEM-HA_CB_0h_1_051222</vt:lpstr>
      <vt:lpstr>Airy scan_40A_UAS-TMEM-HA_CB_0h_1_051222</vt:lpstr>
      <vt:lpstr>Airy scan_40A_UAS-TMEM-HA_CB_0h_1_051222</vt:lpstr>
      <vt:lpstr>Airy scan_40A_UAS-TMEM-HA_CB_0h_1_051222</vt:lpstr>
      <vt:lpstr>Airy scan_40A_UAS-TMEM-HA_CB_0h_1_051222</vt:lpstr>
      <vt:lpstr>Airy scan_40A_UAS-TMEM-HA_CB_0h_1_051222</vt:lpstr>
      <vt:lpstr>Airy scan_40A_UAS-TMEM-HA_CB_0h_1_051222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MARCM_L3_2_Airy_010724</vt:lpstr>
      <vt:lpstr>40A_UAS-TMEM1923x-HA x 71G10 40A MARCM_L3_2_Airy_010724</vt:lpstr>
      <vt:lpstr>40A_UAS-TMEM1923x-HA x 71G10 40A MARCM_L3_2_Airy_010724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711</cp:revision>
  <dcterms:created xsi:type="dcterms:W3CDTF">2024-11-18T13:41:00Z</dcterms:created>
  <dcterms:modified xsi:type="dcterms:W3CDTF">2025-11-23T09:46:05Z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9FADCAB361D9402CB58EC59872CC125C_13</vt:lpwstr>
  </property>
  <property fmtid="{D5CDD505-2E9C-101B-9397-08002B2CF9AE}" pid="3" name="KSOProductBuildVer">
    <vt:lpwstr>2057-12.2.0.23155</vt:lpwstr>
  </property>
</Properties>
</file>